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41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B35B9095-AD15-47B6-829A-A3C0C2EE0C8E}" type="datetimeFigureOut">
              <a:rPr lang="en-US" smtClean="0"/>
              <a:pPr/>
              <a:t>4/11/10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28FE9C-CFBF-43A0-BF6F-C2D5441C5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online-student-resources.suite101.com/article.cfm/wikispaces_for_teachers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spaces.com/" TargetMode="External"/><Relationship Id="rId3" Type="http://schemas.openxmlformats.org/officeDocument/2006/relationships/hyperlink" Target="http://online-student-resources.suite101.com/article.cfm/wikispaces_for_teachers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file://localhost/Users/dennispeirce/Documents/Class/Educational%20Technology/INST%205220/Group%20Project/menu2.tif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3" Type="http://schemas.openxmlformats.org/officeDocument/2006/relationships/image" Target="file://localhost/Users/dennispeirce/Documents/Class/Educational%20Technology/INST%205220/Group%20Project/menu3.tif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Bravo Wiki Patrol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Lynette  Johnson, Bud Donnell, Dennis Peirce, </a:t>
            </a:r>
          </a:p>
          <a:p>
            <a:r>
              <a:rPr lang="en-US" dirty="0" smtClean="0"/>
              <a:t>Kimberly Mann, &amp; Juliet Barman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40536"/>
          </a:xfrm>
        </p:spPr>
        <p:txBody>
          <a:bodyPr/>
          <a:lstStyle/>
          <a:p>
            <a:r>
              <a:rPr lang="en-US" dirty="0" smtClean="0"/>
              <a:t>Please Read the Following &amp; Answer the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772400" cy="4145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Wikis  are used to create Public and Private collaborative communities.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WikiSpaces</a:t>
            </a:r>
            <a:r>
              <a:rPr lang="en-US" dirty="0" smtClean="0"/>
              <a:t>  is an online tool that allows teachers and students to collaboratively  work online contributing to learning projects.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Wikis allow teachers the ability to easily  communicate with parents about student progress.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the Use of Wikis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Wiki uses for Students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Wiki Uses for Teachers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Work together on collaborative projects.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Share study guides and other resources and information.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Receive homework assignments.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Submit questions to the teacher.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Use as an online graffiti space for personal expression.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4094164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Monitor and interact with students while they work.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Post assignments.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Create lists of online resources with active links.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Create study sheets.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Collaborate with teachers and students from anywhere in the world.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Create FAQ (frequently asked questions) pages. Communicate with parents.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3246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http://online-student-resources.suite101.com/article.cfm/wikispaces_for_teachers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Promotes communication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Encourages participation from students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When creating a Wiki page it includes an Edit and Save for communication and changes to be made by Teachers or Students with permissions to the Wiki.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The permission settings are Private, Public &amp;   Protected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Wikis keep the learning process interesting  and   fun.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Wikis are great for group projects and asynchronous learning environments.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69640"/>
          </a:xfrm>
        </p:spPr>
        <p:txBody>
          <a:bodyPr/>
          <a:lstStyle/>
          <a:p>
            <a:pPr marL="582930" indent="-514350">
              <a:buFont typeface="+mj-lt"/>
              <a:buAutoNum type="arabicPeriod"/>
            </a:pPr>
            <a:r>
              <a:rPr lang="en-US" dirty="0" smtClean="0"/>
              <a:t>True or False:  Wikis are used to create private and public collaborative community knowledge bases.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True or False:  Wikis allow students to easily communicate with other students.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Students and Teachers can access ______________ on wikis.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What is another way for students to use the Wiki?</a:t>
            </a:r>
          </a:p>
          <a:p>
            <a:pPr marL="582930" indent="-514350">
              <a:buFont typeface="+mj-lt"/>
              <a:buAutoNum type="arabicPeriod"/>
            </a:pPr>
            <a:endParaRPr lang="en-US" dirty="0" smtClean="0"/>
          </a:p>
          <a:p>
            <a:pPr marL="58293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82930" indent="-514350">
              <a:buAutoNum type="arabicPeriod" startAt="5"/>
            </a:pPr>
            <a:r>
              <a:rPr lang="en-US" dirty="0" smtClean="0"/>
              <a:t>A Wiki is a webpage with an ___________.</a:t>
            </a:r>
          </a:p>
          <a:p>
            <a:pPr marL="582930" indent="-514350">
              <a:buAutoNum type="arabicPeriod" startAt="6"/>
            </a:pPr>
            <a:r>
              <a:rPr lang="en-US" dirty="0" smtClean="0"/>
              <a:t>Post assignments from ____________ and</a:t>
            </a:r>
          </a:p>
          <a:p>
            <a:pPr marL="582930" indent="-514350">
              <a:buNone/>
            </a:pPr>
            <a:r>
              <a:rPr lang="en-US" dirty="0" smtClean="0"/>
              <a:t>	____________.</a:t>
            </a:r>
          </a:p>
          <a:p>
            <a:pPr marL="582930" indent="-514350">
              <a:buAutoNum type="arabicPeriod" startAt="7"/>
            </a:pPr>
            <a:r>
              <a:rPr lang="en-US" dirty="0" smtClean="0"/>
              <a:t>Wikis have different permission settings. Name the 3 P’s____________,__________, &amp;_______________.</a:t>
            </a:r>
          </a:p>
          <a:p>
            <a:pPr marL="582930" indent="-514350">
              <a:buAutoNum type="arabicPeriod" startAt="7"/>
            </a:pPr>
            <a:r>
              <a:rPr lang="en-US" dirty="0" smtClean="0"/>
              <a:t>When finished editing click the __________button.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14400" y="1066800"/>
            <a:ext cx="6858000" cy="685800"/>
          </a:xfrm>
        </p:spPr>
        <p:txBody>
          <a:bodyPr>
            <a:normAutofit fontScale="92500"/>
          </a:bodyPr>
          <a:lstStyle/>
          <a:p>
            <a:pPr marL="370332" indent="-342900">
              <a:buAutoNum type="arabicPeriod"/>
            </a:pPr>
            <a:r>
              <a:rPr lang="en-US" dirty="0" smtClean="0"/>
              <a:t>True                                      4.  Personal Expression                                7. Public, Private, Protected</a:t>
            </a:r>
          </a:p>
          <a:p>
            <a:pPr marL="370332" indent="-342900">
              <a:buAutoNum type="arabicPeriod" startAt="2"/>
            </a:pPr>
            <a:r>
              <a:rPr lang="en-US" dirty="0" smtClean="0"/>
              <a:t>False                                    5.   Edit Button                                                 8.  save button</a:t>
            </a:r>
          </a:p>
          <a:p>
            <a:pPr marL="370332" indent="-342900"/>
            <a:r>
              <a:rPr lang="en-US" dirty="0" smtClean="0"/>
              <a:t>3.  Assignments                         6.   students, teachers</a:t>
            </a:r>
            <a:endParaRPr lang="en-US" dirty="0"/>
          </a:p>
        </p:txBody>
      </p:sp>
      <p:pic>
        <p:nvPicPr>
          <p:cNvPr id="1027" name="Picture 3" descr="C:\Users\Julie\AppData\Local\Microsoft\Windows\Temporary Internet Files\Content.IE5\VSSCX1SA\MCj044202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3388292" cy="3948613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3048000" y="2209800"/>
            <a:ext cx="3733800" cy="182880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Rockwell Extra Bold" pitchFamily="18" charset="0"/>
              </a:rPr>
              <a:t>Did you answer all the </a:t>
            </a:r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q</a:t>
            </a:r>
            <a:r>
              <a:rPr lang="en-US" dirty="0" smtClean="0">
                <a:solidFill>
                  <a:schemeClr val="bg1"/>
                </a:solidFill>
                <a:latin typeface="Rockwell Extra Bold" pitchFamily="18" charset="0"/>
              </a:rPr>
              <a:t>uestions correctly?   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Rockwell Extra Bold" pitchFamily="18" charset="0"/>
              </a:rPr>
              <a:t> Way to </a:t>
            </a:r>
            <a:r>
              <a:rPr lang="en-US" dirty="0" smtClean="0">
                <a:solidFill>
                  <a:srgbClr val="92D050"/>
                </a:solidFill>
                <a:latin typeface="Rockwell Extra Bold" pitchFamily="18" charset="0"/>
              </a:rPr>
              <a:t>GO</a:t>
            </a:r>
            <a:r>
              <a:rPr lang="en-US" dirty="0" smtClean="0">
                <a:solidFill>
                  <a:schemeClr val="bg1"/>
                </a:solidFill>
                <a:latin typeface="Rockwell Extra Bold" pitchFamily="18" charset="0"/>
              </a:rPr>
              <a:t>!</a:t>
            </a:r>
            <a:endParaRPr lang="en-US" dirty="0">
              <a:solidFill>
                <a:schemeClr val="bg1"/>
              </a:solidFill>
              <a:latin typeface="Rockwell Extra Bold" pitchFamily="18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962400" y="4038600"/>
            <a:ext cx="48768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FrankRuehl" pitchFamily="34" charset="-79"/>
                <a:cs typeface="FrankRuehl" pitchFamily="34" charset="-79"/>
              </a:rPr>
              <a:t>Now Try a Wiki for yourself…You’ll be amazed!</a:t>
            </a:r>
            <a:endParaRPr lang="en-US" dirty="0">
              <a:solidFill>
                <a:schemeClr val="bg1"/>
              </a:solidFill>
              <a:latin typeface="FrankRuehl" pitchFamily="34" charset="-79"/>
              <a:cs typeface="FrankRuehl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7751298" cy="977486"/>
          </a:xfrm>
        </p:spPr>
        <p:txBody>
          <a:bodyPr>
            <a:noAutofit/>
          </a:bodyPr>
          <a:lstStyle/>
          <a:p>
            <a:r>
              <a:rPr lang="en-US" sz="3600" dirty="0" smtClean="0">
                <a:hlinkClick r:id="rId2"/>
              </a:rPr>
              <a:t>http://www.wikispaces.com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McGrath, S. (2009).  How To Use </a:t>
            </a:r>
            <a:r>
              <a:rPr lang="en-US" sz="3600" dirty="0" err="1" smtClean="0"/>
              <a:t>Wikispaces</a:t>
            </a:r>
            <a:r>
              <a:rPr lang="en-US" sz="3600" dirty="0" smtClean="0"/>
              <a:t> For Teacher.  </a:t>
            </a:r>
            <a:r>
              <a:rPr lang="en-US" sz="3600" i="1" dirty="0" smtClean="0"/>
              <a:t>Suite101.com</a:t>
            </a:r>
            <a:r>
              <a:rPr lang="en-US" sz="3600" dirty="0" smtClean="0"/>
              <a:t>. </a:t>
            </a:r>
            <a:r>
              <a:rPr lang="en-US" sz="3600" dirty="0" smtClean="0">
                <a:hlinkClick r:id="rId3"/>
              </a:rPr>
              <a:t>http://online-student-resources.suite101.com/article.cfm/wikispaces_for_teachers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Bravo Wiki Patrol</a:t>
            </a:r>
            <a:br>
              <a:rPr lang="en-US" dirty="0" smtClean="0"/>
            </a:br>
            <a:r>
              <a:rPr lang="en-US" dirty="0" smtClean="0"/>
              <a:t>INST 5220 – Bravo Group</a:t>
            </a:r>
            <a:br>
              <a:rPr lang="en-US" dirty="0" smtClean="0"/>
            </a:br>
            <a:r>
              <a:rPr lang="en-US" dirty="0" smtClean="0"/>
              <a:t>university of central mo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presentation has been brought to you by: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Bravo Wiki Patrol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After navigating the materials provided, you should be able to:</a:t>
            </a:r>
          </a:p>
          <a:p>
            <a:r>
              <a:rPr lang="en-US" dirty="0" smtClean="0"/>
              <a:t>Understand how a wiki can be more effective than email</a:t>
            </a:r>
          </a:p>
          <a:p>
            <a:r>
              <a:rPr lang="en-US" dirty="0" smtClean="0"/>
              <a:t>Know some of the popular uses for a wiki</a:t>
            </a:r>
          </a:p>
          <a:p>
            <a:r>
              <a:rPr lang="en-US" dirty="0" smtClean="0"/>
              <a:t>Understand how teachers and students can use a wiki to collaborate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Bravo Wiki Patrol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get started, click on the Video link and watch the video.</a:t>
            </a:r>
          </a:p>
          <a:p>
            <a:endParaRPr lang="en-US" smtClean="0"/>
          </a:p>
          <a:p>
            <a:pPr>
              <a:buNone/>
            </a:pPr>
            <a:endParaRPr lang="en-US"/>
          </a:p>
        </p:txBody>
      </p:sp>
      <p:pic>
        <p:nvPicPr>
          <p:cNvPr id="4" name="Picture 3" descr="menu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2920999"/>
            <a:ext cx="4999402" cy="24841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>
            <a:off x="3159978" y="3957888"/>
            <a:ext cx="1181301" cy="1588"/>
          </a:xfrm>
          <a:prstGeom prst="straightConnector1">
            <a:avLst/>
          </a:prstGeom>
          <a:ln w="76200"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8000" smtClean="0"/>
              <a:t>Wiki Video</a:t>
            </a:r>
            <a:endParaRPr sz="80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dirty="0"/>
              <a:t>To access the video on our Wiki click on the video link located in the navigation panel on left hand side of the Wiki.</a:t>
            </a:r>
          </a:p>
          <a:p>
            <a:pPr>
              <a:lnSpc>
                <a:spcPct val="90000"/>
              </a:lnSpc>
            </a:pPr>
            <a:r>
              <a:rPr lang="en-US" sz="3300" dirty="0"/>
              <a:t>Simply click play and watch the short video entitled “Wikis in Plain English” (</a:t>
            </a:r>
            <a:r>
              <a:rPr lang="en-US" sz="3300" dirty="0" err="1"/>
              <a:t>LeeFever</a:t>
            </a:r>
            <a:r>
              <a:rPr lang="en-US" sz="3300" dirty="0"/>
              <a:t>, &amp; </a:t>
            </a:r>
            <a:r>
              <a:rPr lang="en-US" sz="3300" dirty="0" err="1"/>
              <a:t>LeeFever</a:t>
            </a:r>
            <a:r>
              <a:rPr lang="en-US" sz="3300" dirty="0"/>
              <a:t>, 2007)</a:t>
            </a:r>
          </a:p>
          <a:p>
            <a:pPr>
              <a:lnSpc>
                <a:spcPct val="90000"/>
              </a:lnSpc>
            </a:pPr>
            <a:r>
              <a:rPr lang="en-US" sz="3300" dirty="0"/>
              <a:t>Once you have</a:t>
            </a:r>
            <a:r>
              <a:rPr lang="en-US" sz="3300" dirty="0" smtClean="0"/>
              <a:t> finished this presentation, go </a:t>
            </a:r>
            <a:r>
              <a:rPr lang="en-US" sz="3300" dirty="0"/>
              <a:t>to the discussion page and answer the video questions.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Bravo Wiki Patrol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866024"/>
            <a:ext cx="7086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watching the video, take a look at the concept map.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Think about what you might add to the concept map. Once you’ve finished this presentation, post your thoughts on the discussion board.</a:t>
            </a:r>
            <a:endParaRPr lang="en-US" dirty="0"/>
          </a:p>
        </p:txBody>
      </p:sp>
      <p:pic>
        <p:nvPicPr>
          <p:cNvPr id="4" name="menu2.tiff" descr="/Users/dennispeirce/Documents/Class/Educational Technology/INST 5220/Group Project/menu2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3583082" y="2364184"/>
            <a:ext cx="3565863" cy="218374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>
            <a:off x="5967644" y="3808616"/>
            <a:ext cx="1181301" cy="1588"/>
          </a:xfrm>
          <a:prstGeom prst="straightConnector1">
            <a:avLst/>
          </a:prstGeom>
          <a:ln w="76200"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Bravo Wiki Patrol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viewing the video and concept map, click on the Discussion link.</a:t>
            </a:r>
          </a:p>
          <a:p>
            <a:r>
              <a:rPr lang="en-US" dirty="0" smtClean="0"/>
              <a:t>Be sure not to click on the Discussion links at the top. These links allow each page to have its own discussion.</a:t>
            </a:r>
          </a:p>
          <a:p>
            <a:endParaRPr lang="en-US" dirty="0" smtClean="0"/>
          </a:p>
        </p:txBody>
      </p:sp>
      <p:pic>
        <p:nvPicPr>
          <p:cNvPr id="4" name="menu3.tiff" descr="/Users/dennispeirce/Documents/Class/Educational Technology/INST 5220/Group Project/menu3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3727896" y="4322706"/>
            <a:ext cx="4029267" cy="231048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>
            <a:off x="6224558" y="5684182"/>
            <a:ext cx="1181301" cy="1588"/>
          </a:xfrm>
          <a:prstGeom prst="straightConnector1">
            <a:avLst/>
          </a:prstGeom>
          <a:ln w="76200"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039146" y="1369240"/>
            <a:ext cx="3417887" cy="584776"/>
          </a:xfrm>
          <a:prstGeom prst="rect">
            <a:avLst/>
          </a:prstGeom>
          <a:solidFill>
            <a:srgbClr val="F7964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Don't get confused by this discussion tab...we're not using it this time!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457575" y="1676400"/>
            <a:ext cx="428625" cy="390525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79646"/>
          </a:solidFill>
          <a:ln w="9525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rot="10800000">
            <a:off x="1752600" y="3352800"/>
            <a:ext cx="3352801" cy="2362200"/>
          </a:xfrm>
          <a:prstGeom prst="straightConnector1">
            <a:avLst/>
          </a:prstGeom>
          <a:noFill/>
          <a:ln w="25400">
            <a:solidFill>
              <a:srgbClr val="F79646"/>
            </a:solidFill>
            <a:round/>
            <a:headEnd/>
            <a:tailEnd type="triangle" w="med" len="med"/>
          </a:ln>
        </p:spPr>
      </p:cxn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479965" y="5888182"/>
            <a:ext cx="4977068" cy="430322"/>
          </a:xfrm>
          <a:prstGeom prst="rect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When you are ready to begin, click on </a:t>
            </a: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“Discussion” here</a:t>
            </a: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914480" y="4765964"/>
            <a:ext cx="4951412" cy="1451679"/>
          </a:xfrm>
          <a:prstGeom prst="rect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You are here!  Check out our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Wikispaces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 PowerPoint and Questions next...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fter you have checked out the PowerPoint, visit the other Discussions and you will be a </a:t>
            </a:r>
            <a:r>
              <a:rPr lang="en-US" sz="1600" dirty="0" err="1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W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ikispaces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 pro in no time!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54" name="AutoShape 6"/>
          <p:cNvCxnSpPr>
            <a:cxnSpLocks noChangeShapeType="1"/>
          </p:cNvCxnSpPr>
          <p:nvPr/>
        </p:nvCxnSpPr>
        <p:spPr bwMode="auto">
          <a:xfrm rot="10800000">
            <a:off x="2971800" y="3505200"/>
            <a:ext cx="3581400" cy="1600200"/>
          </a:xfrm>
          <a:prstGeom prst="straightConnector1">
            <a:avLst/>
          </a:prstGeom>
          <a:noFill/>
          <a:ln w="25400">
            <a:solidFill>
              <a:srgbClr val="F79646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r>
              <a:rPr lang="en-US" dirty="0" smtClean="0"/>
              <a:t> Discussion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r>
              <a:rPr lang="en-US" dirty="0" smtClean="0"/>
              <a:t> for Teachers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</TotalTime>
  <Words>777</Words>
  <Application>Microsoft Macintosh PowerPoint</Application>
  <PresentationFormat>On-screen Show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Welcome to Bravo Wiki Patrol </vt:lpstr>
      <vt:lpstr>Bravo Wiki Patrol</vt:lpstr>
      <vt:lpstr>Bravo Wiki Patrol</vt:lpstr>
      <vt:lpstr>Wiki Video</vt:lpstr>
      <vt:lpstr>Bravo Wiki Patrol</vt:lpstr>
      <vt:lpstr>Bravo Wiki Patrol</vt:lpstr>
      <vt:lpstr>Slide 7</vt:lpstr>
      <vt:lpstr>Slide 8</vt:lpstr>
      <vt:lpstr>WikiSpaces Discussion </vt:lpstr>
      <vt:lpstr>Please Read the Following &amp; Answer the Questions </vt:lpstr>
      <vt:lpstr>Compare the Use of Wikis</vt:lpstr>
      <vt:lpstr>WikiSpaces Cont.</vt:lpstr>
      <vt:lpstr>Discussion QUESTIONS…</vt:lpstr>
      <vt:lpstr>Cont. Discussion Questions</vt:lpstr>
      <vt:lpstr>Answers: </vt:lpstr>
      <vt:lpstr>References:</vt:lpstr>
      <vt:lpstr>THE Bravo Wiki Patrol INST 5220 – Bravo Group university of central mo </vt:lpstr>
    </vt:vector>
  </TitlesOfParts>
  <Company>UCM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Bravo Wiki Patrol</dc:title>
  <dc:creator>Dennis Peirce</dc:creator>
  <cp:lastModifiedBy>Dennis Peirce</cp:lastModifiedBy>
  <cp:revision>10</cp:revision>
  <dcterms:created xsi:type="dcterms:W3CDTF">2010-04-12T02:48:49Z</dcterms:created>
  <dcterms:modified xsi:type="dcterms:W3CDTF">2010-04-12T02:52:03Z</dcterms:modified>
</cp:coreProperties>
</file>